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601200" cy="7315200"/>
  <p:notesSz cx="7077075" cy="9363075"/>
  <p:defaultTextStyle>
    <a:defPPr>
      <a:defRPr lang="en-US"/>
    </a:defPPr>
    <a:lvl1pPr marL="0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970" y="-86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76CE-7D56-412C-A976-52216D3344A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" y="963129"/>
            <a:ext cx="9562790" cy="6137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10" y="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EV3 Core Set (45544) Top Tray Organizer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114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EV3 Core Set (45544) Bottom Tray Organizer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" y="926276"/>
            <a:ext cx="9545687" cy="4465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37" y="5609786"/>
            <a:ext cx="5303520" cy="12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EV3 Expansion Set (45560) Top Tray Organizer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" y="855023"/>
            <a:ext cx="9587547" cy="61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EV3 Expansion Set (45560) Bottom Tray Organizer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7" y="5609786"/>
            <a:ext cx="5303520" cy="123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738"/>
            <a:ext cx="9601200" cy="45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8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36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steelerd@comcast.net</dc:creator>
  <cp:lastModifiedBy>osdadmin</cp:lastModifiedBy>
  <cp:revision>6</cp:revision>
  <cp:lastPrinted>2013-09-09T19:28:08Z</cp:lastPrinted>
  <dcterms:created xsi:type="dcterms:W3CDTF">2013-09-09T18:08:07Z</dcterms:created>
  <dcterms:modified xsi:type="dcterms:W3CDTF">2013-10-22T19:19:44Z</dcterms:modified>
</cp:coreProperties>
</file>